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</p:sldIdLst>
  <p:sldSz cx="9144000" cy="6858000" type="screen4x3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87" d="100"/>
          <a:sy n="87" d="100"/>
        </p:scale>
        <p:origin x="-2220" y="-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 smtClean="0"/>
              <a:t>Clique para editar o estilo do subtítulo mestre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9832E-FB29-40AD-AC07-281731F5872C}" type="datetimeFigureOut">
              <a:rPr lang="pt-BR" smtClean="0"/>
              <a:t>14/05/2019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4BFB0-5D27-4724-B320-452116CD8E09}" type="slidenum">
              <a:rPr lang="pt-BR" smtClean="0"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6" y="881055"/>
            <a:ext cx="8929749" cy="1717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CaixaDeTexto 5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Candidatos do cargo Conselho Administrativo - Servidor Ativo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2714620"/>
            <a:ext cx="9001188" cy="209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06" y="5000636"/>
            <a:ext cx="8929750" cy="175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Candidatos do cargo Conselho Administrativo - Servidor Ativo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6" y="742104"/>
            <a:ext cx="9050609" cy="1758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2821131"/>
            <a:ext cx="9001156" cy="1750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4837889"/>
            <a:ext cx="9001156" cy="1734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Candidatos do cargo Conselho Administrativo - Servidor Ativo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928670"/>
            <a:ext cx="9001156" cy="176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3000372"/>
            <a:ext cx="9001156" cy="1760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06" y="4936047"/>
            <a:ext cx="9001188" cy="1779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Conselho Administrativo - Servidor Inativo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1466020"/>
            <a:ext cx="9001520" cy="1748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8" y="4071942"/>
            <a:ext cx="8929718" cy="1747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Candidatos do cargo Conselho Administrativo - Servidor Ativo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4" y="4400842"/>
            <a:ext cx="8858280" cy="1742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8" y="1142984"/>
            <a:ext cx="9001156" cy="2279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Conselho fiscal - Com formação técnica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1695518"/>
            <a:ext cx="9001156" cy="1804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4192471"/>
            <a:ext cx="9001156" cy="1736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 smtClean="0"/>
              <a:t>Conselho fiscal - Com formação técnica</a:t>
            </a:r>
            <a:endParaRPr lang="pt-BR" sz="2400" dirty="0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4345957"/>
            <a:ext cx="9001156" cy="172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8" y="1285860"/>
            <a:ext cx="9001156" cy="2399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 smtClean="0"/>
              <a:t>Conselho fiscal - Com formação técnica</a:t>
            </a:r>
            <a:endParaRPr lang="pt-BR" sz="2400" dirty="0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8" y="1142984"/>
            <a:ext cx="9001156" cy="1720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Conselho fiscal - Sem formação técnica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8" y="928670"/>
            <a:ext cx="9001156" cy="1783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3878530"/>
            <a:ext cx="9001156" cy="1765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Conselho fiscal - Sem formação técnica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4286256"/>
            <a:ext cx="9001155" cy="175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1571612"/>
            <a:ext cx="9001156" cy="1737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Conselho fiscal - Sem formação técnica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1428736"/>
            <a:ext cx="9001156" cy="1762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8" y="4000504"/>
            <a:ext cx="9001156" cy="1782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Conselho fiscal - Sem formação técnica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1882854"/>
            <a:ext cx="9001157" cy="1760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4429132"/>
            <a:ext cx="9001156" cy="1745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/>
          <p:cNvSpPr txBox="1"/>
          <p:nvPr/>
        </p:nvSpPr>
        <p:spPr>
          <a:xfrm>
            <a:off x="285720" y="214290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/>
              <a:t>Conselho fiscal - Sem formação técnica</a:t>
            </a: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6150" y="71414"/>
            <a:ext cx="735006" cy="825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9" y="4214818"/>
            <a:ext cx="9001155" cy="1742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8" y="1285860"/>
            <a:ext cx="9001156" cy="2216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85</Words>
  <Application>Microsoft Office PowerPoint</Application>
  <PresentationFormat>Apresentação na tela (4:3)</PresentationFormat>
  <Paragraphs>13</Paragraphs>
  <Slides>13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13</vt:i4>
      </vt:variant>
    </vt:vector>
  </HeadingPairs>
  <TitlesOfParts>
    <vt:vector size="14" baseType="lpstr">
      <vt:lpstr>Tema do Office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Waleska</dc:creator>
  <cp:lastModifiedBy>Waleska</cp:lastModifiedBy>
  <cp:revision>13</cp:revision>
  <dcterms:created xsi:type="dcterms:W3CDTF">2019-05-14T12:38:20Z</dcterms:created>
  <dcterms:modified xsi:type="dcterms:W3CDTF">2019-05-14T13:57:31Z</dcterms:modified>
</cp:coreProperties>
</file>